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7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75EF"/>
    <a:srgbClr val="DC90C1"/>
    <a:srgbClr val="FF9F5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75D202-F0CD-25AA-BB2D-A1F0FD7D8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3C56996-956F-F8CE-13C5-E3260C8CC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26E5BA3-9664-8AD2-46C7-923B4793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D369D9-C475-D898-D5F7-A339DC3A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4747D0-2DCE-FC9E-70BE-69AE1D4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43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F2BBDB-7630-E130-27D0-2662E069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6B337B1-983E-90C2-D730-99665AD8A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E6AE5A-0F99-8490-BAB5-4F9FFEF07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0D121B-7CA6-6A8C-4CD0-942CB35F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EDDEF2-D9D8-C6AC-8174-158C281F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746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46F7471-8AF9-4ED8-0A8A-117E8EF3C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2AD5F82-C491-5B4A-3D19-F5A1062EF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936C288-2AC3-5115-3A56-9580DD3D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02779B6-8EB4-E1BB-6297-AD78026E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6813AE-B14A-065F-4773-3ED146C9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256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780EA2-0AEA-037C-5133-F211954D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D090AD-D3CA-D0E1-5555-54D588E4A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31BCE4F-048B-5B07-09C5-7B8367DAC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19A8D3E-B066-A146-68C1-086E9447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0E21466-7CBD-38FD-7DFA-C371FFE9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65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121CD8-7BCF-B5F5-7B10-E11C3B29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03B30FE-23F0-2C8A-0A55-3A83EA97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D46C61-996E-D728-9F68-01E2FF9E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03B4DD7-4DC9-B2DA-600C-492ED17E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077FBA-FF3E-1E05-C614-A4FBB88F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689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ACF4DB-ACDA-2CF0-33DF-03A0FFD4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4231B8-D732-5060-7D72-51DF3554E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E0959FE-C114-49F9-1F21-26D364E75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84C42DF-6D76-C75A-3D70-D231BFF5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016B6D2-6830-1C5B-D944-06C923EED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90581EC-42B1-4E7F-EA48-5F199463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99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CF7F50-059F-680E-9460-764E1BEF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77A1FD0-9F06-454A-44E2-ECD2A40F8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6BE1D2-A3FF-4C5C-4A94-02AA090C9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F82FF38-22D8-27AA-07B8-F062332B29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51ACD94-BBEB-AD0F-0653-AC4A12C9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5C179D-9029-3416-81DE-CC7B010F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F91DB53-E8E0-99BC-43D0-20B675F2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47E0330-25AA-506D-7893-C77DAC89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88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335631-9F11-AE8B-0FDA-349CE44A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F0934E0-0191-382B-15B3-DBE993E4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51AD750-03F1-CCE0-C243-9388D641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1C7A3EA-C13F-D4A7-8E31-002487B9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23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6CA5B21-12EB-AA55-CF48-E3177C0F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A7ECA3B-8035-BBC0-81AB-1CEBB2C6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0A22203-DCE9-76EC-7353-8BE0ECFD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15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B0705B-B6E2-A483-E45A-9B651F44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241CF5-5EB8-40BF-187C-BE059994D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11E76C7-987A-7C58-E517-1D7E56E1A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72A5000-9678-A8A8-F257-EA88B7E7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D7EA9F-52C8-11EB-1954-53401343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80D9F66-93A5-DA32-5E9C-F61CAE62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529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57F7DB-E8CF-1461-94DD-8FFE277B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971C75E-81D0-64B3-43FB-A9BF65520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3ECA14-4BC0-E3E3-0F4C-633C534F6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B7F556F-8008-A67B-8714-BC2C07B8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DCF069E-C04A-C24B-1CDB-4D0EF38F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BFD4CF1-26C8-5F59-D1A7-7CC37BBF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674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7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3C330A7-544C-0C55-1D85-72F3E484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73B1FC1-CCCE-357C-760F-7DF712AFD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EC7C82-71EF-A7FB-63A2-EFEFF3F4F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4B832-B80C-4BBE-B77E-DD9F350E4A90}" type="datetimeFigureOut">
              <a:rPr lang="tr-TR" smtClean="0"/>
              <a:t>28.12.2022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04EEDD-0148-FA27-4947-344F13837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5D3E4F-8820-968C-C0BD-0654203B1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92F09-67DE-4108-9E5C-C07D3CE081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55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%3chttps:/systems.jhu.edu/research/public-health/ncov/%3e." TargetMode="External"/><Relationship Id="rId2" Type="http://schemas.openxmlformats.org/officeDocument/2006/relationships/hyperlink" Target="coronavirus-%20Johns%20Hopkins%20University%20Center%20for%20Systems%20Science%20and%20Engineering%20(JHU%20CCSE)%20Coronavirus%20websi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DDCB5A5-2042-5C90-9B56-75919B06B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7" y="910215"/>
            <a:ext cx="4077761" cy="408193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 prst="hardEdge"/>
          </a:sp3d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BBCFC2B-E94B-429C-1113-1ADF53B8D9F6}"/>
              </a:ext>
            </a:extLst>
          </p:cNvPr>
          <p:cNvSpPr txBox="1"/>
          <p:nvPr/>
        </p:nvSpPr>
        <p:spPr>
          <a:xfrm>
            <a:off x="5047129" y="1511330"/>
            <a:ext cx="5866518" cy="132343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covid19.analytics </a:t>
            </a:r>
            <a:r>
              <a:rPr lang="tr-TR" sz="4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and</a:t>
            </a:r>
            <a:r>
              <a:rPr lang="tr-T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 coronavirus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1A89F27-7724-0A9A-5479-A4AD472E2DCE}"/>
              </a:ext>
            </a:extLst>
          </p:cNvPr>
          <p:cNvSpPr txBox="1"/>
          <p:nvPr/>
        </p:nvSpPr>
        <p:spPr>
          <a:xfrm>
            <a:off x="3962400" y="4561840"/>
            <a:ext cx="6065520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dirty="0"/>
              <a:t>Name: Elif Nur Aslıhan </a:t>
            </a:r>
            <a:r>
              <a:rPr lang="tr-TR" dirty="0" err="1"/>
              <a:t>Celepoğlu</a:t>
            </a:r>
            <a:endParaRPr lang="tr-TR" dirty="0"/>
          </a:p>
          <a:p>
            <a:pPr algn="ctr"/>
            <a:r>
              <a:rPr lang="tr-TR" dirty="0" err="1"/>
              <a:t>Student</a:t>
            </a:r>
            <a:r>
              <a:rPr lang="tr-TR" dirty="0"/>
              <a:t> </a:t>
            </a:r>
            <a:r>
              <a:rPr lang="tr-TR" dirty="0" err="1"/>
              <a:t>ıd</a:t>
            </a:r>
            <a:r>
              <a:rPr lang="tr-TR" dirty="0"/>
              <a:t>: 1904010023</a:t>
            </a:r>
          </a:p>
          <a:p>
            <a:pPr algn="ctr"/>
            <a:r>
              <a:rPr lang="tr-TR" dirty="0" err="1"/>
              <a:t>Lecturer</a:t>
            </a:r>
            <a:r>
              <a:rPr lang="tr-TR" dirty="0"/>
              <a:t>: DUYGU DEMİRAY</a:t>
            </a:r>
          </a:p>
          <a:p>
            <a:pPr algn="ctr"/>
            <a:r>
              <a:rPr lang="tr-TR" dirty="0" err="1"/>
              <a:t>Lesson</a:t>
            </a:r>
            <a:r>
              <a:rPr lang="tr-TR" dirty="0"/>
              <a:t>: </a:t>
            </a:r>
            <a:r>
              <a:rPr lang="tr-TR" dirty="0" err="1"/>
              <a:t>Artificial</a:t>
            </a:r>
            <a:r>
              <a:rPr lang="tr-TR" dirty="0"/>
              <a:t> </a:t>
            </a:r>
            <a:r>
              <a:rPr lang="tr-TR" dirty="0" err="1"/>
              <a:t>Intelligence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86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F22F34-5C51-1F2B-4819-5704549D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81" y="8964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my first way of thinking</a:t>
            </a:r>
            <a:br>
              <a:rPr lang="en-US" dirty="0"/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BCCF393-562A-303E-66BB-0D7C235A3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87" b="31874"/>
          <a:stretch/>
        </p:blipFill>
        <p:spPr>
          <a:xfrm>
            <a:off x="3290045" y="959270"/>
            <a:ext cx="4706471" cy="5666904"/>
          </a:xfrm>
        </p:spPr>
      </p:pic>
    </p:spTree>
    <p:extLst>
      <p:ext uri="{BB962C8B-B14F-4D97-AF65-F5344CB8AC3E}">
        <p14:creationId xmlns:p14="http://schemas.microsoft.com/office/powerpoint/2010/main" val="141274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96B555-8764-FAC3-9BD8-3082CAE8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3194"/>
            <a:ext cx="10515600" cy="1041736"/>
          </a:xfrm>
        </p:spPr>
        <p:txBody>
          <a:bodyPr/>
          <a:lstStyle/>
          <a:p>
            <a:pPr algn="ctr"/>
            <a:r>
              <a:rPr lang="tr-TR" b="1" i="1" dirty="0"/>
              <a:t>World </a:t>
            </a:r>
            <a:r>
              <a:rPr lang="tr-TR" b="1" i="1" dirty="0" err="1"/>
              <a:t>map</a:t>
            </a:r>
            <a:r>
              <a:rPr lang="tr-TR" b="1" i="1" dirty="0"/>
              <a:t> </a:t>
            </a:r>
            <a:r>
              <a:rPr lang="tr-TR" b="1" i="1" dirty="0" err="1"/>
              <a:t>covid</a:t>
            </a:r>
            <a:r>
              <a:rPr lang="tr-TR" b="1" i="1" dirty="0"/>
              <a:t> </a:t>
            </a:r>
            <a:r>
              <a:rPr lang="tr-TR" b="1" i="1" dirty="0" err="1"/>
              <a:t>app</a:t>
            </a:r>
            <a:endParaRPr lang="tr-TR" b="1" i="1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0F6261B8-82AE-131D-2CEE-230EF7D58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61" y="595289"/>
            <a:ext cx="9845798" cy="6201921"/>
          </a:xfrm>
        </p:spPr>
      </p:pic>
    </p:spTree>
    <p:extLst>
      <p:ext uri="{BB962C8B-B14F-4D97-AF65-F5344CB8AC3E}">
        <p14:creationId xmlns:p14="http://schemas.microsoft.com/office/powerpoint/2010/main" val="28312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AD94CE-ADCB-A926-CD74-09894C2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13995"/>
            <a:ext cx="10515600" cy="1325563"/>
          </a:xfrm>
        </p:spPr>
        <p:txBody>
          <a:bodyPr/>
          <a:lstStyle/>
          <a:p>
            <a:pPr algn="ctr"/>
            <a:r>
              <a:rPr lang="tr-TR" sz="5400" b="1" i="1" dirty="0" err="1"/>
              <a:t>Code</a:t>
            </a:r>
            <a:endParaRPr lang="tr-TR" b="1" i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585283F-F4A9-14C1-082D-BE029D48B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57" y="941705"/>
            <a:ext cx="6758885" cy="5830348"/>
          </a:xfrm>
        </p:spPr>
      </p:pic>
    </p:spTree>
    <p:extLst>
      <p:ext uri="{BB962C8B-B14F-4D97-AF65-F5344CB8AC3E}">
        <p14:creationId xmlns:p14="http://schemas.microsoft.com/office/powerpoint/2010/main" val="117605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9E992F-8CDF-9706-912A-1A8E5F1DD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-314702"/>
            <a:ext cx="10515600" cy="1325563"/>
          </a:xfrm>
        </p:spPr>
        <p:txBody>
          <a:bodyPr/>
          <a:lstStyle/>
          <a:p>
            <a:pPr algn="ctr"/>
            <a:r>
              <a:rPr lang="tr-TR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coronavirus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90CF26A-778B-154F-7AB5-67BFC8DD6A40}"/>
              </a:ext>
            </a:extLst>
          </p:cNvPr>
          <p:cNvSpPr txBox="1"/>
          <p:nvPr/>
        </p:nvSpPr>
        <p:spPr>
          <a:xfrm>
            <a:off x="599440" y="630476"/>
            <a:ext cx="466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(14016 </a:t>
            </a:r>
            <a:r>
              <a:rPr lang="tr-TR" sz="2400" dirty="0" err="1"/>
              <a:t>rows</a:t>
            </a:r>
            <a:r>
              <a:rPr lang="tr-TR" sz="2400" dirty="0"/>
              <a:t> ,47 </a:t>
            </a:r>
            <a:r>
              <a:rPr lang="tr-TR" sz="2400" dirty="0" err="1"/>
              <a:t>cloumn</a:t>
            </a:r>
            <a:r>
              <a:rPr lang="tr-TR" sz="2400" dirty="0"/>
              <a:t>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E12B64A-78EA-4206-6133-EF84EBBFB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85" y="1092141"/>
            <a:ext cx="7843829" cy="56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210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4F0F3C-1B69-3FE7-C66D-6A9E5A50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234315"/>
            <a:ext cx="10515600" cy="1325563"/>
          </a:xfrm>
        </p:spPr>
        <p:txBody>
          <a:bodyPr/>
          <a:lstStyle/>
          <a:p>
            <a:pPr algn="ctr"/>
            <a:r>
              <a:rPr lang="tr-TR" b="1" i="1" dirty="0"/>
              <a:t>Total </a:t>
            </a:r>
            <a:r>
              <a:rPr lang="tr-TR" b="1" i="1" dirty="0" err="1"/>
              <a:t>cases</a:t>
            </a:r>
            <a:endParaRPr lang="tr-TR" b="1" i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B5D82C1-448C-3005-E4E0-E98860DF1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14" y="822960"/>
            <a:ext cx="4726172" cy="5902643"/>
          </a:xfrm>
        </p:spPr>
      </p:pic>
    </p:spTree>
    <p:extLst>
      <p:ext uri="{BB962C8B-B14F-4D97-AF65-F5344CB8AC3E}">
        <p14:creationId xmlns:p14="http://schemas.microsoft.com/office/powerpoint/2010/main" val="122654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EF8B3F5-5E24-7C28-C94B-33CACC2D5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80" y="967676"/>
            <a:ext cx="6898640" cy="4922648"/>
          </a:xfrm>
        </p:spPr>
      </p:pic>
    </p:spTree>
    <p:extLst>
      <p:ext uri="{BB962C8B-B14F-4D97-AF65-F5344CB8AC3E}">
        <p14:creationId xmlns:p14="http://schemas.microsoft.com/office/powerpoint/2010/main" val="330618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CA12825-370A-0877-D7C3-51327254F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404812"/>
            <a:ext cx="10752667" cy="6048375"/>
          </a:xfrm>
        </p:spPr>
      </p:pic>
    </p:spTree>
    <p:extLst>
      <p:ext uri="{BB962C8B-B14F-4D97-AF65-F5344CB8AC3E}">
        <p14:creationId xmlns:p14="http://schemas.microsoft.com/office/powerpoint/2010/main" val="314382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A90AD21-1D7C-38CC-926B-99A5D4128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0" y="343852"/>
            <a:ext cx="11295430" cy="633603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31938C-13D1-6032-FD2B-A835676136F9}"/>
              </a:ext>
            </a:extLst>
          </p:cNvPr>
          <p:cNvSpPr/>
          <p:nvPr/>
        </p:nvSpPr>
        <p:spPr>
          <a:xfrm>
            <a:off x="731520" y="589280"/>
            <a:ext cx="944880" cy="304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428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2719894-633D-641F-702F-58509FB4C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" y="635000"/>
            <a:ext cx="5407378" cy="6096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F42244D-6E8F-F2AE-68E5-E50693B86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80" y="635000"/>
            <a:ext cx="5407378" cy="611242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D3A2795-E481-699B-9CC6-0A54C3791140}"/>
              </a:ext>
            </a:extLst>
          </p:cNvPr>
          <p:cNvSpPr txBox="1"/>
          <p:nvPr/>
        </p:nvSpPr>
        <p:spPr>
          <a:xfrm>
            <a:off x="4156434" y="-134441"/>
            <a:ext cx="4074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b="1" i="1" dirty="0" err="1"/>
              <a:t>Code</a:t>
            </a:r>
            <a:endParaRPr lang="tr-TR" sz="4400" b="1" i="1" dirty="0"/>
          </a:p>
        </p:txBody>
      </p:sp>
    </p:spTree>
    <p:extLst>
      <p:ext uri="{BB962C8B-B14F-4D97-AF65-F5344CB8AC3E}">
        <p14:creationId xmlns:p14="http://schemas.microsoft.com/office/powerpoint/2010/main" val="140989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014CDCE-0837-F7D0-0E4C-530F425A2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69" y="236826"/>
            <a:ext cx="5860061" cy="6384348"/>
          </a:xfrm>
        </p:spPr>
      </p:pic>
    </p:spTree>
    <p:extLst>
      <p:ext uri="{BB962C8B-B14F-4D97-AF65-F5344CB8AC3E}">
        <p14:creationId xmlns:p14="http://schemas.microsoft.com/office/powerpoint/2010/main" val="237495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047655-34B8-4F46-0006-1C5FAB28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-154465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latin typeface="Cooper Black" panose="0208090404030B020404" pitchFamily="18" charset="0"/>
              </a:rPr>
              <a:t>MY STEPS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9DC418-7271-EA84-5D23-C6B4F1E2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760" y="1016000"/>
            <a:ext cx="10866120" cy="5333683"/>
          </a:xfrm>
        </p:spPr>
        <p:txBody>
          <a:bodyPr/>
          <a:lstStyle/>
          <a:p>
            <a:r>
              <a:rPr lang="en-US" dirty="0"/>
              <a:t>First I pulled the data from open source.</a:t>
            </a:r>
            <a:endParaRPr lang="tr-TR" dirty="0"/>
          </a:p>
          <a:p>
            <a:r>
              <a:rPr lang="en-US" dirty="0"/>
              <a:t>There are two different data. I analyzed them how many rows and columns</a:t>
            </a:r>
            <a:r>
              <a:rPr lang="tr-TR" dirty="0"/>
              <a:t>.</a:t>
            </a:r>
          </a:p>
          <a:p>
            <a:r>
              <a:rPr lang="en-US" dirty="0"/>
              <a:t>I showed the data graphically</a:t>
            </a:r>
            <a:r>
              <a:rPr lang="tr-TR" dirty="0"/>
              <a:t>.</a:t>
            </a:r>
          </a:p>
          <a:p>
            <a:r>
              <a:rPr lang="en-US" dirty="0"/>
              <a:t>I covered the countries with the most coronavirus.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turkey</a:t>
            </a:r>
            <a:r>
              <a:rPr lang="tr-TR" dirty="0"/>
              <a:t>, </a:t>
            </a:r>
            <a:r>
              <a:rPr lang="tr-TR" dirty="0" err="1"/>
              <a:t>china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us.</a:t>
            </a:r>
          </a:p>
          <a:p>
            <a:r>
              <a:rPr lang="en-US" dirty="0"/>
              <a:t>I made a world map corona app based on primary data, i.e. corona analysis data.</a:t>
            </a:r>
            <a:endParaRPr lang="tr-TR" dirty="0"/>
          </a:p>
          <a:p>
            <a:r>
              <a:rPr lang="en-US" dirty="0"/>
              <a:t>I examined the number of corona, confirmed numbers and death numbers on the corona general data in the secondary data.</a:t>
            </a:r>
            <a:endParaRPr lang="tr-TR" dirty="0"/>
          </a:p>
          <a:p>
            <a:r>
              <a:rPr lang="en-US" dirty="0"/>
              <a:t>In this way, I analyzed the data and prepared a presentation file.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CF75523-3917-D8AE-0665-CE8B99B24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23" y="0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701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F9B40D-E33E-4CAE-E3A7-5ED3CA4D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0"/>
            <a:ext cx="10515600" cy="1325563"/>
          </a:xfrm>
        </p:spPr>
        <p:txBody>
          <a:bodyPr/>
          <a:lstStyle/>
          <a:p>
            <a:pPr algn="ctr"/>
            <a:r>
              <a:rPr lang="tr-TR" b="1" i="1" dirty="0"/>
              <a:t>SOURCE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DA051E-654F-718D-E0C2-08AABFFF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 action="ppaction://hlinkfile"/>
              </a:rPr>
              <a:t>coronavirus- Johns Hopkins </a:t>
            </a:r>
            <a:r>
              <a:rPr lang="tr-TR" dirty="0" err="1">
                <a:hlinkClick r:id="rId2" action="ppaction://hlinkfile"/>
              </a:rPr>
              <a:t>University</a:t>
            </a:r>
            <a:r>
              <a:rPr lang="tr-TR" dirty="0">
                <a:hlinkClick r:id="rId2" action="ppaction://hlinkfile"/>
              </a:rPr>
              <a:t> Center </a:t>
            </a:r>
            <a:r>
              <a:rPr lang="tr-TR" dirty="0" err="1">
                <a:hlinkClick r:id="rId2" action="ppaction://hlinkfile"/>
              </a:rPr>
              <a:t>for</a:t>
            </a:r>
            <a:r>
              <a:rPr lang="tr-TR" dirty="0">
                <a:hlinkClick r:id="rId2" action="ppaction://hlinkfile"/>
              </a:rPr>
              <a:t> </a:t>
            </a:r>
            <a:r>
              <a:rPr lang="tr-TR" dirty="0" err="1">
                <a:hlinkClick r:id="rId2" action="ppaction://hlinkfile"/>
              </a:rPr>
              <a:t>Systems</a:t>
            </a:r>
            <a:r>
              <a:rPr lang="tr-TR" dirty="0">
                <a:hlinkClick r:id="rId2" action="ppaction://hlinkfile"/>
              </a:rPr>
              <a:t> </a:t>
            </a:r>
            <a:r>
              <a:rPr lang="tr-TR" dirty="0" err="1">
                <a:hlinkClick r:id="rId2" action="ppaction://hlinkfile"/>
              </a:rPr>
              <a:t>Science</a:t>
            </a:r>
            <a:r>
              <a:rPr lang="tr-TR" dirty="0">
                <a:hlinkClick r:id="rId2" action="ppaction://hlinkfile"/>
              </a:rPr>
              <a:t> </a:t>
            </a:r>
            <a:r>
              <a:rPr lang="tr-TR" dirty="0" err="1">
                <a:hlinkClick r:id="rId2" action="ppaction://hlinkfile"/>
              </a:rPr>
              <a:t>and</a:t>
            </a:r>
            <a:r>
              <a:rPr lang="tr-TR" dirty="0">
                <a:hlinkClick r:id="rId2" action="ppaction://hlinkfile"/>
              </a:rPr>
              <a:t> </a:t>
            </a:r>
            <a:r>
              <a:rPr lang="tr-TR" dirty="0" err="1">
                <a:hlinkClick r:id="rId2" action="ppaction://hlinkfile"/>
              </a:rPr>
              <a:t>Engineering</a:t>
            </a:r>
            <a:r>
              <a:rPr lang="tr-TR" dirty="0">
                <a:hlinkClick r:id="rId2" action="ppaction://hlinkfile"/>
              </a:rPr>
              <a:t> (JHU CCSE) Coronavirus </a:t>
            </a:r>
            <a:r>
              <a:rPr lang="tr-TR" dirty="0" err="1">
                <a:hlinkClick r:id="rId2" action="ppaction://hlinkfile"/>
              </a:rPr>
              <a:t>website</a:t>
            </a:r>
            <a:endParaRPr lang="tr-TR" dirty="0"/>
          </a:p>
          <a:p>
            <a:r>
              <a:rPr lang="tr-TR" dirty="0">
                <a:hlinkClick r:id="rId3"/>
              </a:rPr>
              <a:t>&lt;https://systems.jhu.edu/research/public-health/ncov/&gt;.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0990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0EDC09-F555-0F1A-316B-9A9DB3C8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tr-TR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covid19.analytics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F699CAE-45CE-0054-8BEB-730C9FDF1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0" y="2981119"/>
            <a:ext cx="10515600" cy="2338625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4F98C91-45FA-882B-62A5-A1341873EBC4}"/>
              </a:ext>
            </a:extLst>
          </p:cNvPr>
          <p:cNvSpPr txBox="1"/>
          <p:nvPr/>
        </p:nvSpPr>
        <p:spPr>
          <a:xfrm>
            <a:off x="1198880" y="2001520"/>
            <a:ext cx="541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/>
              <a:t>(4016 </a:t>
            </a:r>
            <a:r>
              <a:rPr lang="tr-TR" sz="2800" dirty="0" err="1"/>
              <a:t>rows</a:t>
            </a:r>
            <a:r>
              <a:rPr lang="tr-TR" sz="2800" dirty="0"/>
              <a:t> , 14 </a:t>
            </a:r>
            <a:r>
              <a:rPr lang="tr-TR" sz="2800" dirty="0" err="1"/>
              <a:t>cloumn</a:t>
            </a:r>
            <a:r>
              <a:rPr lang="tr-T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16251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CD3E8C-261C-460F-D8F5-4D6ED294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3355"/>
            <a:ext cx="10515600" cy="1325563"/>
          </a:xfrm>
        </p:spPr>
        <p:txBody>
          <a:bodyPr/>
          <a:lstStyle/>
          <a:p>
            <a:pPr algn="ctr"/>
            <a:r>
              <a:rPr lang="tr-TR" b="1" i="1" dirty="0"/>
              <a:t>T</a:t>
            </a:r>
            <a:r>
              <a:rPr lang="en-US" b="1" i="1" dirty="0"/>
              <a:t>he </a:t>
            </a:r>
            <a:r>
              <a:rPr lang="tr-TR" b="1" i="1" dirty="0" err="1"/>
              <a:t>case</a:t>
            </a:r>
            <a:r>
              <a:rPr lang="tr-TR" b="1" i="1" dirty="0"/>
              <a:t> </a:t>
            </a:r>
            <a:r>
              <a:rPr lang="en-US" b="1" i="1" dirty="0"/>
              <a:t>in </a:t>
            </a:r>
            <a:r>
              <a:rPr lang="tr-TR" b="1" i="1" dirty="0"/>
              <a:t>T</a:t>
            </a:r>
            <a:r>
              <a:rPr lang="en-US" b="1" i="1" dirty="0" err="1"/>
              <a:t>urkey</a:t>
            </a:r>
            <a:r>
              <a:rPr lang="en-US" b="1" i="1" dirty="0"/>
              <a:t> by date</a:t>
            </a:r>
            <a:endParaRPr lang="tr-TR" b="1" i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6B3070F-9A5D-3A45-AF63-9708FD67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" y="865266"/>
            <a:ext cx="10901680" cy="5865331"/>
          </a:xfrm>
        </p:spPr>
      </p:pic>
    </p:spTree>
    <p:extLst>
      <p:ext uri="{BB962C8B-B14F-4D97-AF65-F5344CB8AC3E}">
        <p14:creationId xmlns:p14="http://schemas.microsoft.com/office/powerpoint/2010/main" val="35225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F79854-4AB2-39F4-571F-8B50B0B3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035"/>
            <a:ext cx="10515600" cy="1325563"/>
          </a:xfrm>
        </p:spPr>
        <p:txBody>
          <a:bodyPr/>
          <a:lstStyle/>
          <a:p>
            <a:pPr algn="ctr"/>
            <a:r>
              <a:rPr lang="en-US" b="1" i="1" dirty="0"/>
              <a:t>The case in </a:t>
            </a:r>
            <a:r>
              <a:rPr lang="tr-TR" b="1" i="1" dirty="0"/>
              <a:t>US </a:t>
            </a:r>
            <a:r>
              <a:rPr lang="en-US" b="1" i="1" dirty="0"/>
              <a:t>by date</a:t>
            </a:r>
            <a:endParaRPr lang="tr-TR" b="1" i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DFDACC-E596-F0F1-BA7E-80D2B2E6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0" y="1002665"/>
            <a:ext cx="10386180" cy="5684438"/>
          </a:xfrm>
        </p:spPr>
      </p:pic>
    </p:spTree>
    <p:extLst>
      <p:ext uri="{BB962C8B-B14F-4D97-AF65-F5344CB8AC3E}">
        <p14:creationId xmlns:p14="http://schemas.microsoft.com/office/powerpoint/2010/main" val="250643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2E391B-3FEA-BD70-1ADA-236A98341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-173355"/>
            <a:ext cx="10515600" cy="1325563"/>
          </a:xfrm>
        </p:spPr>
        <p:txBody>
          <a:bodyPr/>
          <a:lstStyle/>
          <a:p>
            <a:pPr algn="ctr"/>
            <a:r>
              <a:rPr lang="en-US" b="1" i="1" dirty="0"/>
              <a:t>The case in </a:t>
            </a:r>
            <a:r>
              <a:rPr lang="tr-TR" b="1" i="1" dirty="0" err="1"/>
              <a:t>China</a:t>
            </a:r>
            <a:r>
              <a:rPr lang="tr-TR" b="1" i="1" dirty="0"/>
              <a:t> </a:t>
            </a:r>
            <a:r>
              <a:rPr lang="en-US" b="1" i="1" dirty="0"/>
              <a:t>by date</a:t>
            </a:r>
            <a:endParaRPr lang="tr-TR" b="1" i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347511D-5867-8986-014A-8D2F007F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931544"/>
            <a:ext cx="10631294" cy="5520521"/>
          </a:xfrm>
        </p:spPr>
      </p:pic>
    </p:spTree>
    <p:extLst>
      <p:ext uri="{BB962C8B-B14F-4D97-AF65-F5344CB8AC3E}">
        <p14:creationId xmlns:p14="http://schemas.microsoft.com/office/powerpoint/2010/main" val="396602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11FAA2-5DC9-364F-74F7-A13AA41F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235"/>
            <a:ext cx="10515600" cy="1325563"/>
          </a:xfrm>
        </p:spPr>
        <p:txBody>
          <a:bodyPr/>
          <a:lstStyle/>
          <a:p>
            <a:pPr algn="ctr"/>
            <a:r>
              <a:rPr lang="tr-TR" b="1" i="1" dirty="0" err="1"/>
              <a:t>Turkey</a:t>
            </a:r>
            <a:r>
              <a:rPr lang="tr-TR" b="1" i="1" dirty="0"/>
              <a:t> </a:t>
            </a:r>
            <a:r>
              <a:rPr lang="tr-TR" b="1" i="1" dirty="0" err="1"/>
              <a:t>growth</a:t>
            </a:r>
            <a:r>
              <a:rPr lang="tr-TR" b="1" i="1" dirty="0"/>
              <a:t> rate </a:t>
            </a:r>
            <a:r>
              <a:rPr lang="tr-TR" b="1" i="1" dirty="0" err="1"/>
              <a:t>and</a:t>
            </a:r>
            <a:r>
              <a:rPr lang="tr-TR" b="1" i="1" dirty="0"/>
              <a:t> </a:t>
            </a:r>
            <a:r>
              <a:rPr lang="tr-TR" b="1" i="1" dirty="0" err="1"/>
              <a:t>change</a:t>
            </a:r>
            <a:r>
              <a:rPr lang="tr-TR" b="1" i="1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DDB20A1-20B7-D792-D8D5-70D85BC1B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6" y="941704"/>
            <a:ext cx="10727568" cy="5788417"/>
          </a:xfrm>
        </p:spPr>
      </p:pic>
    </p:spTree>
    <p:extLst>
      <p:ext uri="{BB962C8B-B14F-4D97-AF65-F5344CB8AC3E}">
        <p14:creationId xmlns:p14="http://schemas.microsoft.com/office/powerpoint/2010/main" val="56125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341D52C-AFD8-767C-D7E8-488BE75B4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3" y="254001"/>
            <a:ext cx="11267154" cy="61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3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2183436-30E8-6F96-3E07-8BA7721D4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62" y="324036"/>
            <a:ext cx="11260275" cy="6209928"/>
          </a:xfrm>
        </p:spPr>
      </p:pic>
    </p:spTree>
    <p:extLst>
      <p:ext uri="{BB962C8B-B14F-4D97-AF65-F5344CB8AC3E}">
        <p14:creationId xmlns:p14="http://schemas.microsoft.com/office/powerpoint/2010/main" val="3838617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217</Words>
  <Application>Microsoft Office PowerPoint</Application>
  <PresentationFormat>Geniş ekran</PresentationFormat>
  <Paragraphs>31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Cooper Black</vt:lpstr>
      <vt:lpstr>Office Teması</vt:lpstr>
      <vt:lpstr>PowerPoint Sunusu</vt:lpstr>
      <vt:lpstr>MY STEPS</vt:lpstr>
      <vt:lpstr>covid19.analytics</vt:lpstr>
      <vt:lpstr>The case in Turkey by date</vt:lpstr>
      <vt:lpstr>The case in US by date</vt:lpstr>
      <vt:lpstr>The case in China by date</vt:lpstr>
      <vt:lpstr>Turkey growth rate and change </vt:lpstr>
      <vt:lpstr>PowerPoint Sunusu</vt:lpstr>
      <vt:lpstr>PowerPoint Sunusu</vt:lpstr>
      <vt:lpstr>my first way of thinking </vt:lpstr>
      <vt:lpstr>World map covid app</vt:lpstr>
      <vt:lpstr>Code</vt:lpstr>
      <vt:lpstr>coronavirus</vt:lpstr>
      <vt:lpstr>Total cases</vt:lpstr>
      <vt:lpstr>PowerPoint Sunusu</vt:lpstr>
      <vt:lpstr>PowerPoint Sunusu</vt:lpstr>
      <vt:lpstr>PowerPoint Sunusu</vt:lpstr>
      <vt:lpstr>PowerPoint Sunusu</vt:lpstr>
      <vt:lpstr>PowerPoint Sunusu</vt:lpstr>
      <vt:lpstr>SOURCE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elif celep</dc:creator>
  <cp:lastModifiedBy>elif celep</cp:lastModifiedBy>
  <cp:revision>5</cp:revision>
  <dcterms:created xsi:type="dcterms:W3CDTF">2022-12-28T00:14:50Z</dcterms:created>
  <dcterms:modified xsi:type="dcterms:W3CDTF">2022-12-28T19:56:23Z</dcterms:modified>
</cp:coreProperties>
</file>